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b6ef268d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b6ef268d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b6ef268d6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cb6ef268d6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cb6ef268d6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cb6ef268d6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cb6ef268d6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cb6ef268d6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cb6ef268d6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cb6ef268d6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cb6ef268d6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cb6ef268d6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cb6ef268d6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cb6ef268d6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cb6ef268d6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cb6ef268d6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cb6ef268d6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cb6ef268d6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cb6ef268d6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cb6ef268d6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cb6ef268d6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cb6ef268d6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b6ef268d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cb6ef268d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cb6ef268d6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cb6ef268d6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cb6ef268d6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cb6ef268d6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cb6ef268d6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cb6ef268d6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cb6ef268d6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cb6ef268d6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cb6ef268d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cb6ef268d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cb6ef268d6_0_1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cb6ef268d6_0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cb6ef268d6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cb6ef268d6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cb6ef268d6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cb6ef268d6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cb6ef268d6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cb6ef268d6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cb6ef268d6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cb6ef268d6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b6ef268d6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b6ef268d6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cb6ef268d6_0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cb6ef268d6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cb6ef268d6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cb6ef268d6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cb6ef268d6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cb6ef268d6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cb51a6e1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cb51a6e1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cb6ef268d6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cb6ef268d6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cb6ef268d6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cb6ef268d6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b6ef268d6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b6ef268d6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cb6ef268d6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cb6ef268d6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b6ef268d6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b6ef268d6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cd1725a1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cd1725a1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cb6ef268d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cb6ef268d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cb6ef268d6_0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cb6ef268d6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cd1725a17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cd1725a17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cd1725a1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cd1725a1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d1725a1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d1725a1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cd1725a17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cd1725a1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d9ffabf4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d9ffabf4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d9ffabf4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d9ffabf4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d9ffabf4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d9ffabf4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d9ffabf4b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d9ffabf4b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d9ffabf4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d9ffabf4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b6ef268d6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cb6ef268d6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d9ffabf4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d9ffabf4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d9ffabf4b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d9ffabf4b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9ffabf4b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9ffabf4b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d9ffabf4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d9ffabf4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d9ffabf4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d9ffabf4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d9ffabf4b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d9ffabf4b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d9ffabf4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d9ffabf4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9ffabf4b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9ffabf4b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d9ffabf4b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d9ffabf4b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d9ffabf4b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d9ffabf4b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b6ef268d6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b6ef268d6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d9ffabf4b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d9ffabf4b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d9ffabf4b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d9ffabf4b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d9ffabf4b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d9ffabf4b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d9ffabf4b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d9ffabf4b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d9ffabf4b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d9ffabf4b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d9ffabf4b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d9ffabf4b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d9ffabf4b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d9ffabf4b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d9ffabf4b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d9ffabf4b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d9ffabf4b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d9ffabf4b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f41fb46a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f41fb46a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b6ef268d6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b6ef268d6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d9ffabf4b7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d9ffabf4b7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d9ffabf4b7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d9ffabf4b7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d9ffabf4b7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d9ffabf4b7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f41fb46a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f41fb46a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f41fb46a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f41fb46a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S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f41fb46a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f41fb46a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f41fb46a3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f41fb46a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f41fb46a3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f41fb46a3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13ffd934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13ffd934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13ffd934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13ffd934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cb6ef268d6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cb6ef268d6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b6ef268d6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b6ef268d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82" name="Google Shape;182;p2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7" name="Google Shape;187;p2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1" name="Google Shape;191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3" name="Google Shape;213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0" name="Google Shape;220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8" name="Google Shape;228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34" name="Google Shape;234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41" name="Google Shape;241;p3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3" name="Google Shape;26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3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67" name="Google Shape;267;p3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71" name="Google Shape;271;p3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7" name="Google Shape;277;p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vscode.dev/" TargetMode="External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/>
        </p:nvSpPr>
        <p:spPr>
          <a:xfrm>
            <a:off x="794700" y="857475"/>
            <a:ext cx="7554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Python GUI </a:t>
            </a:r>
            <a:endParaRPr b="1" sz="3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3359688" y="3066713"/>
            <a:ext cx="30819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Uncle Engineer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ลุงวิศวกร สอนคำนวณ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2702412" y="3066713"/>
            <a:ext cx="845375" cy="8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4254588" y="2478238"/>
            <a:ext cx="1292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Install Python in Mac OS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175" y="1179150"/>
            <a:ext cx="4398658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/>
        </p:nvSpPr>
        <p:spPr>
          <a:xfrm>
            <a:off x="6343525" y="1559350"/>
            <a:ext cx="22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 Downloads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3139925" y="2026100"/>
            <a:ext cx="848700" cy="31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00" y="1273925"/>
            <a:ext cx="4535804" cy="28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Install Python in Mac OS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5707075" y="1426750"/>
            <a:ext cx="31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-คลิก Downloads Python 3.XX.X\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-เปิดไฟล์ติดตั้ง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1140350" y="2768650"/>
            <a:ext cx="1437300" cy="31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012" y="3839225"/>
            <a:ext cx="2341874" cy="7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Install Python in Mac OS</a:t>
            </a:r>
            <a:endParaRPr/>
          </a:p>
        </p:txBody>
      </p:sp>
      <p:sp>
        <p:nvSpPr>
          <p:cNvPr id="388" name="Google Shape;388;p48"/>
          <p:cNvSpPr txBox="1"/>
          <p:nvPr/>
        </p:nvSpPr>
        <p:spPr>
          <a:xfrm>
            <a:off x="3808225" y="4018525"/>
            <a:ext cx="21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500" y="1421425"/>
            <a:ext cx="3369563" cy="247819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/>
          <p:nvPr/>
        </p:nvSpPr>
        <p:spPr>
          <a:xfrm>
            <a:off x="3541475" y="3436950"/>
            <a:ext cx="535500" cy="20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075" y="1366150"/>
            <a:ext cx="3554951" cy="26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/>
          <p:nvPr/>
        </p:nvSpPr>
        <p:spPr>
          <a:xfrm>
            <a:off x="6955425" y="3436950"/>
            <a:ext cx="535500" cy="20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78" y="1267650"/>
            <a:ext cx="3759823" cy="271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75" y="1267650"/>
            <a:ext cx="3813760" cy="27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Install Python in Mac OS</a:t>
            </a:r>
            <a:endParaRPr/>
          </a:p>
        </p:txBody>
      </p:sp>
      <p:sp>
        <p:nvSpPr>
          <p:cNvPr id="400" name="Google Shape;400;p49"/>
          <p:cNvSpPr txBox="1"/>
          <p:nvPr/>
        </p:nvSpPr>
        <p:spPr>
          <a:xfrm>
            <a:off x="3808225" y="4018525"/>
            <a:ext cx="21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and Agree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3256461" y="3399464"/>
            <a:ext cx="6162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7217906" y="2227512"/>
            <a:ext cx="6162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69925"/>
            <a:ext cx="3764400" cy="282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75" y="1127500"/>
            <a:ext cx="3921024" cy="29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Install Python in Mac OS</a:t>
            </a:r>
            <a:endParaRPr/>
          </a:p>
        </p:txBody>
      </p:sp>
      <p:sp>
        <p:nvSpPr>
          <p:cNvPr id="410" name="Google Shape;410;p50"/>
          <p:cNvSpPr txBox="1"/>
          <p:nvPr/>
        </p:nvSpPr>
        <p:spPr>
          <a:xfrm>
            <a:off x="3596075" y="4018525"/>
            <a:ext cx="23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Continue and install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3256461" y="3399464"/>
            <a:ext cx="6162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/>
          <p:nvPr/>
        </p:nvSpPr>
        <p:spPr>
          <a:xfrm>
            <a:off x="7552826" y="3399478"/>
            <a:ext cx="504000" cy="1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225" y="1612650"/>
            <a:ext cx="3362485" cy="178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75" y="1231650"/>
            <a:ext cx="3720250" cy="27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Install Python in Mac OS</a:t>
            </a:r>
            <a:endParaRPr/>
          </a:p>
        </p:txBody>
      </p:sp>
      <p:sp>
        <p:nvSpPr>
          <p:cNvPr id="420" name="Google Shape;420;p51"/>
          <p:cNvSpPr txBox="1"/>
          <p:nvPr/>
        </p:nvSpPr>
        <p:spPr>
          <a:xfrm>
            <a:off x="2789875" y="3981400"/>
            <a:ext cx="26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ค้นหาโปรแกรมชื่อ IDLE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51"/>
          <p:cNvSpPr/>
          <p:nvPr/>
        </p:nvSpPr>
        <p:spPr>
          <a:xfrm>
            <a:off x="3256461" y="3399464"/>
            <a:ext cx="616200" cy="22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1"/>
          <p:cNvSpPr/>
          <p:nvPr/>
        </p:nvSpPr>
        <p:spPr>
          <a:xfrm>
            <a:off x="5505501" y="1728728"/>
            <a:ext cx="504000" cy="1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เปิด IDLE</a:t>
            </a:r>
            <a:endParaRPr sz="2000"/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38" y="958400"/>
            <a:ext cx="4556829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ทดลองรัน python</a:t>
            </a:r>
            <a:endParaRPr sz="2000"/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575" y="886350"/>
            <a:ext cx="5918742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1297513" y="182775"/>
            <a:ext cx="70389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ความต่างระหว่าง Shell กับ Editor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Shell จะไม่สามารถกลับไปแก้ไขบรรทัดที่พิมพ์ไปแล้วได้ Editor จะสามารถแก้ไขได้(เปิด Editor โดยการไปที่ File &gt; New File ในหน้า Shell)</a:t>
            </a:r>
            <a:endParaRPr sz="2000"/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063" y="1644300"/>
            <a:ext cx="6367787" cy="33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4"/>
          <p:cNvSpPr txBox="1"/>
          <p:nvPr/>
        </p:nvSpPr>
        <p:spPr>
          <a:xfrm>
            <a:off x="2501450" y="2943450"/>
            <a:ext cx="803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Shell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6089550" y="3015475"/>
            <a:ext cx="803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Editor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1297500" y="393750"/>
            <a:ext cx="7038900" cy="4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str, int, float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str คือ ชนิดข้อมูลแบบ string คือ ข้อมูลที่เป็นตัวอักษร หรือข้อความ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int คือ ชนิดข้อมูลแบบ integer คือข้อมูลที่เป็นเลขจำนวนเต็ม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float คือ ชนิดข้อมูลที่เป็นเลขจำนวนทศนิยม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242550" y="1340400"/>
            <a:ext cx="86589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7200"/>
              <a:t>EP.1</a:t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/>
              <a:t>Basic Python</a:t>
            </a:r>
            <a:endParaRPr b="1" sz="3000"/>
          </a:p>
        </p:txBody>
      </p:sp>
      <p:pic>
        <p:nvPicPr>
          <p:cNvPr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200" y="152400"/>
            <a:ext cx="4935612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56"/>
          <p:cNvCxnSpPr/>
          <p:nvPr/>
        </p:nvCxnSpPr>
        <p:spPr>
          <a:xfrm>
            <a:off x="3847575" y="1366250"/>
            <a:ext cx="1838400" cy="13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6"/>
          <p:cNvCxnSpPr/>
          <p:nvPr/>
        </p:nvCxnSpPr>
        <p:spPr>
          <a:xfrm>
            <a:off x="3837525" y="1758025"/>
            <a:ext cx="2391000" cy="45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6"/>
          <p:cNvCxnSpPr/>
          <p:nvPr/>
        </p:nvCxnSpPr>
        <p:spPr>
          <a:xfrm>
            <a:off x="3425650" y="2019225"/>
            <a:ext cx="743400" cy="141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6"/>
          <p:cNvSpPr txBox="1"/>
          <p:nvPr/>
        </p:nvSpPr>
        <p:spPr>
          <a:xfrm>
            <a:off x="5856750" y="1316025"/>
            <a:ext cx="15270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การแสดงข้อความ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6228525" y="2019225"/>
            <a:ext cx="15270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การประกาศตัวแปร (Variable)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6"/>
          <p:cNvSpPr txBox="1"/>
          <p:nvPr/>
        </p:nvSpPr>
        <p:spPr>
          <a:xfrm>
            <a:off x="4003275" y="3435825"/>
            <a:ext cx="1682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การแสดงค่าตัวแปร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นำข้อมูลที่อยู่ในตัวแปรมามาใส่ในข้อความเพื่อแสดงผล</a:t>
            </a:r>
            <a:endParaRPr sz="2000"/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362" y="1030100"/>
            <a:ext cx="5309276" cy="351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57"/>
          <p:cNvCxnSpPr/>
          <p:nvPr/>
        </p:nvCxnSpPr>
        <p:spPr>
          <a:xfrm flipH="1" rot="10800000">
            <a:off x="4806375" y="2290800"/>
            <a:ext cx="994200" cy="9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57"/>
          <p:cNvCxnSpPr/>
          <p:nvPr/>
        </p:nvCxnSpPr>
        <p:spPr>
          <a:xfrm>
            <a:off x="5480625" y="2869975"/>
            <a:ext cx="613800" cy="24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7"/>
          <p:cNvCxnSpPr/>
          <p:nvPr/>
        </p:nvCxnSpPr>
        <p:spPr>
          <a:xfrm>
            <a:off x="4460575" y="3371375"/>
            <a:ext cx="527400" cy="21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57"/>
          <p:cNvSpPr txBox="1"/>
          <p:nvPr/>
        </p:nvSpPr>
        <p:spPr>
          <a:xfrm>
            <a:off x="5964725" y="2091975"/>
            <a:ext cx="734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วิธีที่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4673475" y="3627500"/>
            <a:ext cx="18531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วิธีที่ 3(ใช้ได้ใน python เวอร์ชั่น 3.6 ขึ้นไป)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57"/>
          <p:cNvSpPr txBox="1"/>
          <p:nvPr/>
        </p:nvSpPr>
        <p:spPr>
          <a:xfrm>
            <a:off x="6117125" y="2932750"/>
            <a:ext cx="734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วิธีที่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int , float</a:t>
            </a:r>
            <a:endParaRPr sz="2000"/>
          </a:p>
        </p:txBody>
      </p:sp>
      <p:pic>
        <p:nvPicPr>
          <p:cNvPr id="476" name="Google Shape;4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75" y="926375"/>
            <a:ext cx="5619858" cy="395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58"/>
          <p:cNvCxnSpPr/>
          <p:nvPr/>
        </p:nvCxnSpPr>
        <p:spPr>
          <a:xfrm rot="10800000">
            <a:off x="2308225" y="2653800"/>
            <a:ext cx="726000" cy="76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8"/>
          <p:cNvCxnSpPr/>
          <p:nvPr/>
        </p:nvCxnSpPr>
        <p:spPr>
          <a:xfrm rot="10800000">
            <a:off x="2783550" y="2567475"/>
            <a:ext cx="838500" cy="18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3855475" y="2584725"/>
            <a:ext cx="2109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float เก็บเลขที่เป็นทศนิยม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2462700" y="3414600"/>
            <a:ext cx="2109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 เก็บค่าที่เป็นจำนวนเต็ม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operator + - * / // %</a:t>
            </a:r>
            <a:endParaRPr sz="2000"/>
          </a:p>
        </p:txBody>
      </p:sp>
      <p:pic>
        <p:nvPicPr>
          <p:cNvPr id="486" name="Google Shape;4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913" y="886350"/>
            <a:ext cx="4290067" cy="395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function คือการเก็บค่าอะไรบางอย่างไว้</a:t>
            </a:r>
            <a:endParaRPr sz="2000"/>
          </a:p>
        </p:txBody>
      </p: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400" y="986875"/>
            <a:ext cx="5199107" cy="395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60"/>
          <p:cNvCxnSpPr/>
          <p:nvPr/>
        </p:nvCxnSpPr>
        <p:spPr>
          <a:xfrm rot="10800000">
            <a:off x="4884225" y="2342675"/>
            <a:ext cx="1020000" cy="13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60"/>
          <p:cNvSpPr txBox="1"/>
          <p:nvPr/>
        </p:nvSpPr>
        <p:spPr>
          <a:xfrm>
            <a:off x="5904225" y="2316725"/>
            <a:ext cx="13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60"/>
          <p:cNvSpPr txBox="1"/>
          <p:nvPr/>
        </p:nvSpPr>
        <p:spPr>
          <a:xfrm>
            <a:off x="5904225" y="2273500"/>
            <a:ext cx="1927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เก็บค่าไว้ใน function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6" name="Google Shape;496;p60"/>
          <p:cNvCxnSpPr/>
          <p:nvPr/>
        </p:nvCxnSpPr>
        <p:spPr>
          <a:xfrm rot="10800000">
            <a:off x="3414500" y="2982300"/>
            <a:ext cx="1651200" cy="33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60"/>
          <p:cNvSpPr txBox="1"/>
          <p:nvPr/>
        </p:nvSpPr>
        <p:spPr>
          <a:xfrm>
            <a:off x="5065700" y="3152050"/>
            <a:ext cx="15561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เรียกใช้ function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title"/>
          </p:nvPr>
        </p:nvSpPr>
        <p:spPr>
          <a:xfrm>
            <a:off x="1297500" y="393750"/>
            <a:ext cx="7038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First GUI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สร้างโฟลเดอร์ Python GUI2023 สร้างไฟล์ first-gui.py </a:t>
            </a:r>
            <a:endParaRPr sz="2000"/>
          </a:p>
        </p:txBody>
      </p:sp>
      <p:sp>
        <p:nvSpPr>
          <p:cNvPr id="503" name="Google Shape;503;p61"/>
          <p:cNvSpPr txBox="1"/>
          <p:nvPr/>
        </p:nvSpPr>
        <p:spPr>
          <a:xfrm>
            <a:off x="180825" y="1828375"/>
            <a:ext cx="20394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ใช้ Layout แสดงข้อความ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4" name="Google Shape;504;p61"/>
          <p:cNvCxnSpPr>
            <a:stCxn id="503" idx="3"/>
          </p:cNvCxnSpPr>
          <p:nvPr/>
        </p:nvCxnSpPr>
        <p:spPr>
          <a:xfrm>
            <a:off x="2220225" y="2028475"/>
            <a:ext cx="311400" cy="22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5" name="Google Shape;5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650" y="1194150"/>
            <a:ext cx="4551098" cy="364454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 txBox="1"/>
          <p:nvPr/>
        </p:nvSpPr>
        <p:spPr>
          <a:xfrm>
            <a:off x="4392038" y="2571750"/>
            <a:ext cx="18888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.pack ทำให้ข้อความอยู่ตรงกลางของ GUI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7" name="Google Shape;507;p61"/>
          <p:cNvCxnSpPr>
            <a:stCxn id="506" idx="1"/>
          </p:cNvCxnSpPr>
          <p:nvPr/>
        </p:nvCxnSpPr>
        <p:spPr>
          <a:xfrm rot="10800000">
            <a:off x="3224738" y="2410950"/>
            <a:ext cx="1167300" cy="46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61"/>
          <p:cNvCxnSpPr/>
          <p:nvPr/>
        </p:nvCxnSpPr>
        <p:spPr>
          <a:xfrm flipH="1" rot="10800000">
            <a:off x="4189150" y="1828125"/>
            <a:ext cx="914100" cy="19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61"/>
          <p:cNvSpPr txBox="1"/>
          <p:nvPr/>
        </p:nvSpPr>
        <p:spPr>
          <a:xfrm>
            <a:off x="4894050" y="1428050"/>
            <a:ext cx="18165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ขนาดหน้าต่าง GUI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0" name="Google Shape;510;p61"/>
          <p:cNvCxnSpPr/>
          <p:nvPr/>
        </p:nvCxnSpPr>
        <p:spPr>
          <a:xfrm>
            <a:off x="5464975" y="2370825"/>
            <a:ext cx="1728000" cy="23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61"/>
          <p:cNvSpPr txBox="1"/>
          <p:nvPr/>
        </p:nvSpPr>
        <p:spPr>
          <a:xfrm>
            <a:off x="7192975" y="2445150"/>
            <a:ext cx="18165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font และขนาด font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517" name="Google Shape;5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199" y="905275"/>
            <a:ext cx="5035525" cy="33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 txBox="1"/>
          <p:nvPr>
            <p:ph type="title"/>
          </p:nvPr>
        </p:nvSpPr>
        <p:spPr>
          <a:xfrm>
            <a:off x="242550" y="1340400"/>
            <a:ext cx="86589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7200"/>
              <a:t>EP.2</a:t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/>
              <a:t>การเขียน GUI คำนวณอย่างง่าย</a:t>
            </a:r>
            <a:endParaRPr b="1" sz="3000"/>
          </a:p>
        </p:txBody>
      </p:sp>
      <p:pic>
        <p:nvPicPr>
          <p:cNvPr id="523" name="Google Shape;523;p6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1297500" y="393750"/>
            <a:ext cx="7038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การใช้งาน Editor ในโหมดออนไลน์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เข้าไปที่ </a:t>
            </a:r>
            <a:r>
              <a:rPr lang="th" sz="2000" u="sng">
                <a:solidFill>
                  <a:schemeClr val="hlink"/>
                </a:solidFill>
                <a:hlinkClick r:id="rId3"/>
              </a:rPr>
              <a:t>https://vscode.dev/</a:t>
            </a:r>
            <a:r>
              <a:rPr lang="th" sz="2000"/>
              <a:t> </a:t>
            </a:r>
            <a:endParaRPr sz="2000"/>
          </a:p>
        </p:txBody>
      </p:sp>
      <p:pic>
        <p:nvPicPr>
          <p:cNvPr id="529" name="Google Shape;5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25" y="1246100"/>
            <a:ext cx="5358839" cy="36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เลือก open folder เลือก python gui2023</a:t>
            </a:r>
            <a:endParaRPr sz="2000"/>
          </a:p>
        </p:txBody>
      </p:sp>
      <p:pic>
        <p:nvPicPr>
          <p:cNvPr id="535" name="Google Shape;5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0" y="1259775"/>
            <a:ext cx="410527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225" y="1601325"/>
            <a:ext cx="4340425" cy="270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1297500" y="393750"/>
            <a:ext cx="7038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ติดตั้ง python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เข้าไปที่เว็บไซต์ </a:t>
            </a:r>
            <a:r>
              <a:rPr lang="th" sz="2000" u="sng">
                <a:solidFill>
                  <a:schemeClr val="hlink"/>
                </a:solidFill>
                <a:hlinkClick r:id="rId3"/>
              </a:rPr>
              <a:t>https://www.python.org/downloads/</a:t>
            </a:r>
            <a:r>
              <a:rPr lang="th" sz="2000"/>
              <a:t> </a:t>
            </a:r>
            <a:endParaRPr sz="2000"/>
          </a:p>
        </p:txBody>
      </p:sp>
      <p:pic>
        <p:nvPicPr>
          <p:cNvPr id="320" name="Google Shape;320;p39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2175" y="1276225"/>
            <a:ext cx="5209543" cy="3644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9"/>
          <p:cNvCxnSpPr/>
          <p:nvPr/>
        </p:nvCxnSpPr>
        <p:spPr>
          <a:xfrm>
            <a:off x="1858500" y="2611925"/>
            <a:ext cx="773400" cy="34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9"/>
          <p:cNvSpPr txBox="1"/>
          <p:nvPr/>
        </p:nvSpPr>
        <p:spPr>
          <a:xfrm>
            <a:off x="391800" y="2173450"/>
            <a:ext cx="14667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คลิกดาวน์โหลดเวอร์ชั่นล่าสุด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เลือก View files</a:t>
            </a:r>
            <a:endParaRPr sz="2000"/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100" y="988525"/>
            <a:ext cx="42576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200" y="2389750"/>
            <a:ext cx="3505608" cy="262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66"/>
          <p:cNvCxnSpPr/>
          <p:nvPr/>
        </p:nvCxnSpPr>
        <p:spPr>
          <a:xfrm rot="10800000">
            <a:off x="2169775" y="2712500"/>
            <a:ext cx="1085100" cy="46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66"/>
          <p:cNvSpPr txBox="1"/>
          <p:nvPr/>
        </p:nvSpPr>
        <p:spPr>
          <a:xfrm>
            <a:off x="241100" y="2263950"/>
            <a:ext cx="20394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ไฟล์ของเราจะมาแสดงตรงนี้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ถ้าขึ้นตามภาพ ให้กด Install เพื่อติดตั้ง extensions python</a:t>
            </a:r>
            <a:endParaRPr sz="2000"/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050" y="948325"/>
            <a:ext cx="42957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563" y="2689700"/>
            <a:ext cx="4476750" cy="17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67"/>
          <p:cNvCxnSpPr/>
          <p:nvPr/>
        </p:nvCxnSpPr>
        <p:spPr>
          <a:xfrm>
            <a:off x="2702350" y="1908725"/>
            <a:ext cx="2039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7"/>
          <p:cNvCxnSpPr/>
          <p:nvPr/>
        </p:nvCxnSpPr>
        <p:spPr>
          <a:xfrm>
            <a:off x="2290475" y="4078625"/>
            <a:ext cx="1868400" cy="8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/>
          <p:nvPr>
            <p:ph type="title"/>
          </p:nvPr>
        </p:nvSpPr>
        <p:spPr>
          <a:xfrm>
            <a:off x="1297500" y="393750"/>
            <a:ext cx="70389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Editor ในโหมดออนไลน์ จะไม่สามารถรันได้ ต้องใช้ cmd ในการรัน วิธีการรัน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เปิด cmd และทำการ</a:t>
            </a:r>
            <a:r>
              <a:rPr lang="th" sz="2000"/>
              <a:t>cd คือการเข้าไปในโฟลเดอร์นั้นๆ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 cd เข้าไปในโฟลเดอร์ที่สร้างใช้คำสั่ง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cd แล้วตามด้วย path ของโฟลเดอร์ที่ต้องการ cd</a:t>
            </a:r>
            <a:endParaRPr sz="2000"/>
          </a:p>
        </p:txBody>
      </p:sp>
      <p:pic>
        <p:nvPicPr>
          <p:cNvPr id="560" name="Google Shape;5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138" y="2229775"/>
            <a:ext cx="61436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8"/>
          <p:cNvSpPr/>
          <p:nvPr/>
        </p:nvSpPr>
        <p:spPr>
          <a:xfrm>
            <a:off x="3716975" y="3425650"/>
            <a:ext cx="1828500" cy="44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หรือไปที่ path ของโฟลเดอร์แล้วพิม cmd</a:t>
            </a:r>
            <a:endParaRPr sz="2000"/>
          </a:p>
        </p:txBody>
      </p: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00" y="1520950"/>
            <a:ext cx="5420475" cy="29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200" y="1601300"/>
            <a:ext cx="5299275" cy="307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0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วิธีการรันใน </a:t>
            </a:r>
            <a:r>
              <a:rPr lang="th" sz="2000"/>
              <a:t>Editor ในโหมดออนไลน์</a:t>
            </a:r>
            <a:endParaRPr sz="2000"/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313" y="958375"/>
            <a:ext cx="6799278" cy="395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70"/>
          <p:cNvCxnSpPr/>
          <p:nvPr/>
        </p:nvCxnSpPr>
        <p:spPr>
          <a:xfrm rot="10800000">
            <a:off x="3435625" y="1718000"/>
            <a:ext cx="12558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70"/>
          <p:cNvSpPr txBox="1"/>
          <p:nvPr/>
        </p:nvSpPr>
        <p:spPr>
          <a:xfrm>
            <a:off x="6359050" y="1008600"/>
            <a:ext cx="25314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ใช้คำสั่ง python ตามด้วยชื่อไฟล์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7" name="Google Shape;577;p70"/>
          <p:cNvCxnSpPr>
            <a:stCxn id="576" idx="1"/>
          </p:cNvCxnSpPr>
          <p:nvPr/>
        </p:nvCxnSpPr>
        <p:spPr>
          <a:xfrm flipH="1">
            <a:off x="4661350" y="1208700"/>
            <a:ext cx="1697700" cy="3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กด new file ตั้งชื่อ calculator.py</a:t>
            </a:r>
            <a:endParaRPr sz="2000"/>
          </a:p>
        </p:txBody>
      </p:sp>
      <p:pic>
        <p:nvPicPr>
          <p:cNvPr id="583" name="Google Shape;5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13" y="1239675"/>
            <a:ext cx="4086225" cy="3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71"/>
          <p:cNvCxnSpPr/>
          <p:nvPr/>
        </p:nvCxnSpPr>
        <p:spPr>
          <a:xfrm rot="10800000">
            <a:off x="3063850" y="1969000"/>
            <a:ext cx="402000" cy="74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5" name="Google Shape;5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63" y="2009713"/>
            <a:ext cx="3978262" cy="1204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71"/>
          <p:cNvCxnSpPr/>
          <p:nvPr/>
        </p:nvCxnSpPr>
        <p:spPr>
          <a:xfrm flipH="1" rot="10800000">
            <a:off x="6630300" y="3194725"/>
            <a:ext cx="673200" cy="8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71"/>
          <p:cNvSpPr txBox="1"/>
          <p:nvPr/>
        </p:nvSpPr>
        <p:spPr>
          <a:xfrm>
            <a:off x="5495100" y="4008325"/>
            <a:ext cx="20394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กด Save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โค้ด calculator.py</a:t>
            </a:r>
            <a:endParaRPr sz="2000"/>
          </a:p>
        </p:txBody>
      </p:sp>
      <p:pic>
        <p:nvPicPr>
          <p:cNvPr id="593" name="Google Shape;5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13" y="988525"/>
            <a:ext cx="5390864" cy="395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72"/>
          <p:cNvCxnSpPr/>
          <p:nvPr/>
        </p:nvCxnSpPr>
        <p:spPr>
          <a:xfrm flipH="1" rot="10800000">
            <a:off x="4681400" y="1386300"/>
            <a:ext cx="1798200" cy="4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72"/>
          <p:cNvSpPr txBox="1"/>
          <p:nvPr/>
        </p:nvSpPr>
        <p:spPr>
          <a:xfrm>
            <a:off x="6138025" y="936225"/>
            <a:ext cx="1657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theme of Tk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6" name="Google Shape;596;p72"/>
          <p:cNvCxnSpPr/>
          <p:nvPr/>
        </p:nvCxnSpPr>
        <p:spPr>
          <a:xfrm rot="10800000">
            <a:off x="1828325" y="2983575"/>
            <a:ext cx="803700" cy="53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72"/>
          <p:cNvSpPr txBox="1"/>
          <p:nvPr/>
        </p:nvSpPr>
        <p:spPr>
          <a:xfrm>
            <a:off x="463725" y="2571750"/>
            <a:ext cx="1657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ช่องกรอก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72"/>
          <p:cNvSpPr txBox="1"/>
          <p:nvPr/>
        </p:nvSpPr>
        <p:spPr>
          <a:xfrm>
            <a:off x="385075" y="3708650"/>
            <a:ext cx="16578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ช่องกรอกแบบใช้ theme ttk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9" name="Google Shape;599;p72"/>
          <p:cNvCxnSpPr>
            <a:endCxn id="598" idx="3"/>
          </p:cNvCxnSpPr>
          <p:nvPr/>
        </p:nvCxnSpPr>
        <p:spPr>
          <a:xfrm rot="10800000">
            <a:off x="2042875" y="4016450"/>
            <a:ext cx="649500" cy="8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605" name="Google Shape;6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00" y="1048800"/>
            <a:ext cx="3726502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ทดลองสร้างปุ่ม</a:t>
            </a:r>
            <a:endParaRPr sz="2000"/>
          </a:p>
        </p:txBody>
      </p:sp>
      <p:pic>
        <p:nvPicPr>
          <p:cNvPr id="611" name="Google Shape;6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63" y="958400"/>
            <a:ext cx="4472986" cy="39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4"/>
          <p:cNvSpPr/>
          <p:nvPr/>
        </p:nvSpPr>
        <p:spPr>
          <a:xfrm>
            <a:off x="2802800" y="3566300"/>
            <a:ext cx="2923500" cy="98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618" name="Google Shape;6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00" y="1028700"/>
            <a:ext cx="3726502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1297500" y="393750"/>
            <a:ext cx="7038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เปิดไฟล์ที่ดาวน์โหลดขึ้นมา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ติ๊ก Add Python 3.11 to PATH</a:t>
            </a:r>
            <a:endParaRPr sz="2000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13" y="1194150"/>
            <a:ext cx="5903272" cy="36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/>
          <p:nvPr/>
        </p:nvSpPr>
        <p:spPr>
          <a:xfrm rot="2141446">
            <a:off x="2169819" y="3958173"/>
            <a:ext cx="1396616" cy="3719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25" y="152400"/>
            <a:ext cx="45328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6"/>
          <p:cNvSpPr txBox="1"/>
          <p:nvPr/>
        </p:nvSpPr>
        <p:spPr>
          <a:xfrm>
            <a:off x="1537025" y="572625"/>
            <a:ext cx="13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เพิ่มโค้ด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76"/>
          <p:cNvSpPr txBox="1"/>
          <p:nvPr/>
        </p:nvSpPr>
        <p:spPr>
          <a:xfrm>
            <a:off x="1145975" y="1195475"/>
            <a:ext cx="21081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pady คือเว้นช่องว่างแกนy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76"/>
          <p:cNvSpPr txBox="1"/>
          <p:nvPr/>
        </p:nvSpPr>
        <p:spPr>
          <a:xfrm>
            <a:off x="1145975" y="1749700"/>
            <a:ext cx="21081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padxและy คือเพิ่มขนาดในแนวแกน x,y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7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632" name="Google Shape;63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700" y="938300"/>
            <a:ext cx="3726502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325" y="152400"/>
            <a:ext cx="5881363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78"/>
          <p:cNvCxnSpPr/>
          <p:nvPr/>
        </p:nvCxnSpPr>
        <p:spPr>
          <a:xfrm rot="10800000">
            <a:off x="2159875" y="1285775"/>
            <a:ext cx="1426500" cy="98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78"/>
          <p:cNvCxnSpPr/>
          <p:nvPr/>
        </p:nvCxnSpPr>
        <p:spPr>
          <a:xfrm rot="10800000">
            <a:off x="2190075" y="1356175"/>
            <a:ext cx="1305900" cy="191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78"/>
          <p:cNvSpPr txBox="1"/>
          <p:nvPr/>
        </p:nvSpPr>
        <p:spPr>
          <a:xfrm>
            <a:off x="333250" y="670150"/>
            <a:ext cx="24102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เพิ่มตัวแปรพิเศษสำหรับเก็บข้อมูลใน GUI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1" name="Google Shape;641;p78"/>
          <p:cNvCxnSpPr/>
          <p:nvPr/>
        </p:nvCxnSpPr>
        <p:spPr>
          <a:xfrm rot="10800000">
            <a:off x="2672175" y="2993825"/>
            <a:ext cx="803700" cy="112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78"/>
          <p:cNvSpPr txBox="1"/>
          <p:nvPr/>
        </p:nvSpPr>
        <p:spPr>
          <a:xfrm>
            <a:off x="333250" y="2593625"/>
            <a:ext cx="2410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ฟังก์ชั่นสำหรับคำนวณเลข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3" name="Google Shape;643;p78"/>
          <p:cNvCxnSpPr>
            <a:endCxn id="644" idx="1"/>
          </p:cNvCxnSpPr>
          <p:nvPr/>
        </p:nvCxnSpPr>
        <p:spPr>
          <a:xfrm flipH="1" rot="10800000">
            <a:off x="6318875" y="3961725"/>
            <a:ext cx="1326900" cy="61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78"/>
          <p:cNvSpPr txBox="1"/>
          <p:nvPr/>
        </p:nvSpPr>
        <p:spPr>
          <a:xfrm>
            <a:off x="7645775" y="3653925"/>
            <a:ext cx="11553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ใส่ทศนิยมกี่ตำแหน่ง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5" name="Google Shape;645;p78"/>
          <p:cNvCxnSpPr/>
          <p:nvPr/>
        </p:nvCxnSpPr>
        <p:spPr>
          <a:xfrm flipH="1" rot="10800000">
            <a:off x="5505150" y="2320725"/>
            <a:ext cx="2380800" cy="7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78"/>
          <p:cNvCxnSpPr/>
          <p:nvPr/>
        </p:nvCxnSpPr>
        <p:spPr>
          <a:xfrm flipH="1" rot="10800000">
            <a:off x="5726150" y="2531500"/>
            <a:ext cx="2260500" cy="90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78"/>
          <p:cNvSpPr txBox="1"/>
          <p:nvPr/>
        </p:nvSpPr>
        <p:spPr>
          <a:xfrm>
            <a:off x="7731725" y="2048025"/>
            <a:ext cx="13059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ผูกตัวแปรกับช่องกรอก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75" y="1086675"/>
            <a:ext cx="6747625" cy="156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79"/>
          <p:cNvCxnSpPr/>
          <p:nvPr/>
        </p:nvCxnSpPr>
        <p:spPr>
          <a:xfrm>
            <a:off x="4219263" y="2280425"/>
            <a:ext cx="1818300" cy="89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79"/>
          <p:cNvSpPr txBox="1"/>
          <p:nvPr/>
        </p:nvSpPr>
        <p:spPr>
          <a:xfrm>
            <a:off x="5275813" y="3174425"/>
            <a:ext cx="2410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ฟังก์ชั่นแสดงผลลัพธ์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5" name="Google Shape;655;p79"/>
          <p:cNvCxnSpPr/>
          <p:nvPr/>
        </p:nvCxnSpPr>
        <p:spPr>
          <a:xfrm flipH="1" rot="10800000">
            <a:off x="6459525" y="944250"/>
            <a:ext cx="673200" cy="88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79"/>
          <p:cNvSpPr txBox="1"/>
          <p:nvPr/>
        </p:nvSpPr>
        <p:spPr>
          <a:xfrm>
            <a:off x="5799913" y="544050"/>
            <a:ext cx="2410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รูปแบบของตัวอักษร , สี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7" name="Google Shape;657;p79"/>
          <p:cNvCxnSpPr>
            <a:stCxn id="652" idx="0"/>
          </p:cNvCxnSpPr>
          <p:nvPr/>
        </p:nvCxnSpPr>
        <p:spPr>
          <a:xfrm rot="10800000">
            <a:off x="4008288" y="602775"/>
            <a:ext cx="563700" cy="48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8" name="Google Shape;658;p79"/>
          <p:cNvSpPr txBox="1"/>
          <p:nvPr/>
        </p:nvSpPr>
        <p:spPr>
          <a:xfrm>
            <a:off x="2556813" y="202575"/>
            <a:ext cx="2410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ผูกปุ่มกับฟังก์ชั่น calculate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664" name="Google Shape;66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75" y="886350"/>
            <a:ext cx="5212349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1"/>
          <p:cNvSpPr txBox="1"/>
          <p:nvPr>
            <p:ph type="title"/>
          </p:nvPr>
        </p:nvSpPr>
        <p:spPr>
          <a:xfrm>
            <a:off x="242550" y="1340400"/>
            <a:ext cx="86589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7200"/>
              <a:t>EP.3</a:t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/>
              <a:t>การติดตั้ง Editor เพื่อให้แก้ไขโค้ดได้สะดวก และเขียนโปรแกรมบันทึกค่าใช้จ่ายลง CSV </a:t>
            </a:r>
            <a:endParaRPr b="1" sz="3000"/>
          </a:p>
        </p:txBody>
      </p:sp>
      <p:pic>
        <p:nvPicPr>
          <p:cNvPr id="670" name="Google Shape;670;p8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2"/>
          <p:cNvSpPr txBox="1"/>
          <p:nvPr>
            <p:ph type="title"/>
          </p:nvPr>
        </p:nvSpPr>
        <p:spPr>
          <a:xfrm>
            <a:off x="683125" y="393750"/>
            <a:ext cx="7986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ติดตั้ง Editor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1.Visual Studio Code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ดาวน์โหลดได้ที่ลิ้ง </a:t>
            </a:r>
            <a:r>
              <a:rPr lang="th" sz="2000" u="sng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th" sz="2000"/>
              <a:t> คลิก Download for Windows ได้เลยหรือถ้าใช้ OS อื่นให้คลิกที่ลูกศรหลังปุ่ม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76" name="Google Shape;6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025" y="1821500"/>
            <a:ext cx="5384798" cy="3028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Google Shape;677;p82"/>
          <p:cNvCxnSpPr/>
          <p:nvPr/>
        </p:nvCxnSpPr>
        <p:spPr>
          <a:xfrm>
            <a:off x="1969000" y="2953500"/>
            <a:ext cx="884100" cy="34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p82"/>
          <p:cNvSpPr txBox="1"/>
          <p:nvPr/>
        </p:nvSpPr>
        <p:spPr>
          <a:xfrm>
            <a:off x="150700" y="2571750"/>
            <a:ext cx="17580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คลิกดาวน์โหลดได้เลยสำหรับ Windows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9" name="Google Shape;679;p82"/>
          <p:cNvCxnSpPr/>
          <p:nvPr/>
        </p:nvCxnSpPr>
        <p:spPr>
          <a:xfrm flipH="1">
            <a:off x="3797250" y="2772675"/>
            <a:ext cx="3194700" cy="54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82"/>
          <p:cNvSpPr txBox="1"/>
          <p:nvPr/>
        </p:nvSpPr>
        <p:spPr>
          <a:xfrm>
            <a:off x="7062275" y="2290475"/>
            <a:ext cx="1828200" cy="8313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ถ้าใช้ OS อื่นให้คลิกที่ลูกศรเพื่อเลือก OS ที่ตัวเองใช้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ติดตั้งไฟล์ที่ดาวน์โหลดมา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เลือกเป็น I accept the agreement และกด Next</a:t>
            </a:r>
            <a:endParaRPr sz="2000"/>
          </a:p>
        </p:txBody>
      </p:sp>
      <p:pic>
        <p:nvPicPr>
          <p:cNvPr id="686" name="Google Shape;6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613" y="1336500"/>
            <a:ext cx="4481636" cy="3644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p83"/>
          <p:cNvCxnSpPr/>
          <p:nvPr/>
        </p:nvCxnSpPr>
        <p:spPr>
          <a:xfrm>
            <a:off x="2109650" y="3686850"/>
            <a:ext cx="602700" cy="59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8" name="Google Shape;688;p83"/>
          <p:cNvSpPr txBox="1"/>
          <p:nvPr/>
        </p:nvSpPr>
        <p:spPr>
          <a:xfrm>
            <a:off x="974475" y="3244850"/>
            <a:ext cx="12255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คลิกเลือกอันนี้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4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เลือก Location สำหรับติดตั้งและกด Next</a:t>
            </a:r>
            <a:endParaRPr sz="2000"/>
          </a:p>
        </p:txBody>
      </p:sp>
      <p:pic>
        <p:nvPicPr>
          <p:cNvPr id="694" name="Google Shape;6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25" y="1155675"/>
            <a:ext cx="4503991" cy="36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5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กด Next</a:t>
            </a:r>
            <a:endParaRPr sz="2000"/>
          </a:p>
        </p:txBody>
      </p:sp>
      <p:pic>
        <p:nvPicPr>
          <p:cNvPr id="700" name="Google Shape;7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400" y="948350"/>
            <a:ext cx="4836062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เลือก Customize installation</a:t>
            </a:r>
            <a:endParaRPr sz="2000"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13" y="1194150"/>
            <a:ext cx="5903272" cy="36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/>
          <p:nvPr/>
        </p:nvSpPr>
        <p:spPr>
          <a:xfrm rot="9672885">
            <a:off x="5324430" y="3211169"/>
            <a:ext cx="1396488" cy="4974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6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ติ๊กให้เป็นเครื่องหมายถูกตามภาพ</a:t>
            </a:r>
            <a:endParaRPr sz="2000"/>
          </a:p>
        </p:txBody>
      </p:sp>
      <p:pic>
        <p:nvPicPr>
          <p:cNvPr id="706" name="Google Shape;7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363" y="958375"/>
            <a:ext cx="4801270" cy="39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6"/>
          <p:cNvSpPr/>
          <p:nvPr/>
        </p:nvSpPr>
        <p:spPr>
          <a:xfrm>
            <a:off x="2350750" y="2692300"/>
            <a:ext cx="3405600" cy="91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7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กด Install</a:t>
            </a:r>
            <a:endParaRPr sz="2000"/>
          </a:p>
        </p:txBody>
      </p:sp>
      <p:pic>
        <p:nvPicPr>
          <p:cNvPr id="713" name="Google Shape;7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613" y="886350"/>
            <a:ext cx="4837621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8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ติดตั้งเรียบร้อย</a:t>
            </a:r>
            <a:endParaRPr sz="2000"/>
          </a:p>
        </p:txBody>
      </p:sp>
      <p:pic>
        <p:nvPicPr>
          <p:cNvPr id="719" name="Google Shape;71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250" y="886350"/>
            <a:ext cx="4856345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9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ติดตั้ง Extensions</a:t>
            </a:r>
            <a:endParaRPr sz="2000"/>
          </a:p>
        </p:txBody>
      </p:sp>
      <p:pic>
        <p:nvPicPr>
          <p:cNvPr id="725" name="Google Shape;725;p89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1163225" y="886350"/>
            <a:ext cx="7026398" cy="3774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89"/>
          <p:cNvCxnSpPr/>
          <p:nvPr/>
        </p:nvCxnSpPr>
        <p:spPr>
          <a:xfrm rot="10800000">
            <a:off x="1356075" y="2029150"/>
            <a:ext cx="2119800" cy="30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89"/>
          <p:cNvSpPr txBox="1"/>
          <p:nvPr/>
        </p:nvSpPr>
        <p:spPr>
          <a:xfrm>
            <a:off x="3536150" y="2129750"/>
            <a:ext cx="18885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คลิกเลือก Extensions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0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พิมพ์ว่า Python คลิกเข้าที่ไปอันแรก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33" name="Google Shape;7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825" y="1065275"/>
            <a:ext cx="6479198" cy="3644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4" name="Google Shape;734;p90"/>
          <p:cNvCxnSpPr/>
          <p:nvPr/>
        </p:nvCxnSpPr>
        <p:spPr>
          <a:xfrm rot="10800000">
            <a:off x="2190150" y="1426600"/>
            <a:ext cx="1104900" cy="15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90"/>
          <p:cNvSpPr txBox="1"/>
          <p:nvPr/>
        </p:nvSpPr>
        <p:spPr>
          <a:xfrm>
            <a:off x="3345275" y="1426600"/>
            <a:ext cx="23406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พิมพ์ว่า Python ที่ช่อง search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36" name="Google Shape;736;p90"/>
          <p:cNvCxnSpPr/>
          <p:nvPr/>
        </p:nvCxnSpPr>
        <p:spPr>
          <a:xfrm rot="10800000">
            <a:off x="2380875" y="1748050"/>
            <a:ext cx="1486800" cy="97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90"/>
          <p:cNvSpPr txBox="1"/>
          <p:nvPr/>
        </p:nvSpPr>
        <p:spPr>
          <a:xfrm>
            <a:off x="3919600" y="2571750"/>
            <a:ext cx="12240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คลิกเลือกอันนี้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25" y="612462"/>
            <a:ext cx="6966350" cy="391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91"/>
          <p:cNvCxnSpPr/>
          <p:nvPr/>
        </p:nvCxnSpPr>
        <p:spPr>
          <a:xfrm rot="10800000">
            <a:off x="3875850" y="1528525"/>
            <a:ext cx="1392300" cy="61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4" name="Google Shape;744;p91"/>
          <p:cNvSpPr txBox="1"/>
          <p:nvPr/>
        </p:nvSpPr>
        <p:spPr>
          <a:xfrm>
            <a:off x="4702075" y="2171550"/>
            <a:ext cx="11241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 Install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ไปที่ file &gt; open folder เลือก folder python ที่แล้ว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50" name="Google Shape;7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63" y="1085350"/>
            <a:ext cx="6589919" cy="36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2"/>
          <p:cNvPicPr preferRelativeResize="0"/>
          <p:nvPr/>
        </p:nvPicPr>
        <p:blipFill rotWithShape="1">
          <a:blip r:embed="rId4">
            <a:alphaModFix/>
          </a:blip>
          <a:srcRect b="33967" l="32804" r="33239" t="28269"/>
          <a:stretch/>
        </p:blipFill>
        <p:spPr>
          <a:xfrm>
            <a:off x="3119200" y="1389975"/>
            <a:ext cx="4852176" cy="30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2"/>
          <p:cNvSpPr txBox="1"/>
          <p:nvPr/>
        </p:nvSpPr>
        <p:spPr>
          <a:xfrm>
            <a:off x="2141500" y="2459600"/>
            <a:ext cx="12240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คลิกเลือกอันนี้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3" name="Google Shape;753;p92"/>
          <p:cNvCxnSpPr>
            <a:stCxn id="752" idx="2"/>
          </p:cNvCxnSpPr>
          <p:nvPr/>
        </p:nvCxnSpPr>
        <p:spPr>
          <a:xfrm>
            <a:off x="2753500" y="2859800"/>
            <a:ext cx="1246800" cy="112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3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new file ตั้งชื่อ expense.py</a:t>
            </a:r>
            <a:endParaRPr sz="2000"/>
          </a:p>
        </p:txBody>
      </p:sp>
      <p:pic>
        <p:nvPicPr>
          <p:cNvPr id="759" name="Google Shape;75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63" y="886350"/>
            <a:ext cx="7367486" cy="395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152400"/>
            <a:ext cx="4966034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94"/>
          <p:cNvCxnSpPr/>
          <p:nvPr/>
        </p:nvCxnSpPr>
        <p:spPr>
          <a:xfrm flipH="1" rot="10800000">
            <a:off x="4442300" y="1050700"/>
            <a:ext cx="1215600" cy="100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94"/>
          <p:cNvSpPr txBox="1"/>
          <p:nvPr/>
        </p:nvSpPr>
        <p:spPr>
          <a:xfrm>
            <a:off x="5637850" y="641300"/>
            <a:ext cx="19389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รายการค่าใช้จ่าย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7" name="Google Shape;767;p94"/>
          <p:cNvSpPr txBox="1"/>
          <p:nvPr/>
        </p:nvSpPr>
        <p:spPr>
          <a:xfrm>
            <a:off x="5657900" y="1296000"/>
            <a:ext cx="21999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ช่องกรอกรายการค่าใช้จ่าย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8" name="Google Shape;768;p94"/>
          <p:cNvCxnSpPr/>
          <p:nvPr/>
        </p:nvCxnSpPr>
        <p:spPr>
          <a:xfrm flipH="1" rot="10800000">
            <a:off x="4643225" y="1814250"/>
            <a:ext cx="1245600" cy="82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94"/>
          <p:cNvSpPr txBox="1"/>
          <p:nvPr/>
        </p:nvSpPr>
        <p:spPr>
          <a:xfrm>
            <a:off x="5729925" y="2638050"/>
            <a:ext cx="11535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จำนวนเงิน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0" name="Google Shape;770;p94"/>
          <p:cNvCxnSpPr>
            <a:endCxn id="769" idx="1"/>
          </p:cNvCxnSpPr>
          <p:nvPr/>
        </p:nvCxnSpPr>
        <p:spPr>
          <a:xfrm flipH="1" rot="10800000">
            <a:off x="4532625" y="2838150"/>
            <a:ext cx="1197300" cy="40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94"/>
          <p:cNvSpPr txBox="1"/>
          <p:nvPr/>
        </p:nvSpPr>
        <p:spPr>
          <a:xfrm>
            <a:off x="5729925" y="3326975"/>
            <a:ext cx="2389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ช่องกรอกจำนวนเงินค่าใช้จ่าย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2" name="Google Shape;772;p94"/>
          <p:cNvCxnSpPr>
            <a:endCxn id="771" idx="1"/>
          </p:cNvCxnSpPr>
          <p:nvPr/>
        </p:nvCxnSpPr>
        <p:spPr>
          <a:xfrm flipH="1" rot="10800000">
            <a:off x="4623225" y="3527075"/>
            <a:ext cx="1106700" cy="27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94"/>
          <p:cNvSpPr txBox="1"/>
          <p:nvPr/>
        </p:nvSpPr>
        <p:spPr>
          <a:xfrm>
            <a:off x="5729925" y="4112275"/>
            <a:ext cx="11535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ปุ่มบันทึก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4" name="Google Shape;774;p94"/>
          <p:cNvCxnSpPr>
            <a:endCxn id="773" idx="1"/>
          </p:cNvCxnSpPr>
          <p:nvPr/>
        </p:nvCxnSpPr>
        <p:spPr>
          <a:xfrm flipH="1" rot="10800000">
            <a:off x="3367425" y="4312375"/>
            <a:ext cx="2362500" cy="18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5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780" name="Google Shape;7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13" y="886350"/>
            <a:ext cx="3762237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กด Next</a:t>
            </a:r>
            <a:endParaRPr sz="2000"/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750" y="928250"/>
            <a:ext cx="62484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2"/>
          <p:cNvSpPr/>
          <p:nvPr/>
        </p:nvSpPr>
        <p:spPr>
          <a:xfrm rot="8910130">
            <a:off x="6610395" y="3683333"/>
            <a:ext cx="1396454" cy="4974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6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วิธีใส่รูปภาพใน GUI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โหลดไฟล์ภาพที่เป็น PNG แล้วเซฟลงในโฟลเดอร์ Python GUI</a:t>
            </a:r>
            <a:endParaRPr sz="2000"/>
          </a:p>
        </p:txBody>
      </p:sp>
      <p:pic>
        <p:nvPicPr>
          <p:cNvPr id="786" name="Google Shape;78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625" y="1194150"/>
            <a:ext cx="4677610" cy="364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96"/>
          <p:cNvCxnSpPr/>
          <p:nvPr/>
        </p:nvCxnSpPr>
        <p:spPr>
          <a:xfrm flipH="1">
            <a:off x="4331825" y="2115675"/>
            <a:ext cx="1778100" cy="40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7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Code</a:t>
            </a:r>
            <a:endParaRPr sz="2000"/>
          </a:p>
        </p:txBody>
      </p:sp>
      <p:pic>
        <p:nvPicPr>
          <p:cNvPr id="793" name="Google Shape;7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38" y="938300"/>
            <a:ext cx="6093780" cy="395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Google Shape;794;p97"/>
          <p:cNvCxnSpPr/>
          <p:nvPr/>
        </p:nvCxnSpPr>
        <p:spPr>
          <a:xfrm flipH="1">
            <a:off x="5175750" y="2115675"/>
            <a:ext cx="1225500" cy="12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97"/>
          <p:cNvSpPr txBox="1"/>
          <p:nvPr/>
        </p:nvSpPr>
        <p:spPr>
          <a:xfrm>
            <a:off x="5334125" y="1715475"/>
            <a:ext cx="23892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 Path เต็มของภาพในเครื่องของตัวเอง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97"/>
          <p:cNvSpPr/>
          <p:nvPr/>
        </p:nvSpPr>
        <p:spPr>
          <a:xfrm>
            <a:off x="2262325" y="3190575"/>
            <a:ext cx="5334300" cy="107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8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802" name="Google Shape;80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888" y="948350"/>
            <a:ext cx="3762237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9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บันทึกข้อมูลลง csv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สร้างไฟล์ writecsv.py</a:t>
            </a:r>
            <a:endParaRPr sz="2000"/>
          </a:p>
        </p:txBody>
      </p:sp>
      <p:pic>
        <p:nvPicPr>
          <p:cNvPr id="808" name="Google Shape;80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25" y="1194150"/>
            <a:ext cx="7240397" cy="364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99"/>
          <p:cNvCxnSpPr>
            <a:endCxn id="810" idx="2"/>
          </p:cNvCxnSpPr>
          <p:nvPr/>
        </p:nvCxnSpPr>
        <p:spPr>
          <a:xfrm rot="10800000">
            <a:off x="3524050" y="1962650"/>
            <a:ext cx="345600" cy="142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99"/>
          <p:cNvSpPr txBox="1"/>
          <p:nvPr/>
        </p:nvSpPr>
        <p:spPr>
          <a:xfrm>
            <a:off x="2766400" y="1347050"/>
            <a:ext cx="15153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ไฟล์ csv ที่เราต้องการบันทึก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1" name="Google Shape;811;p99"/>
          <p:cNvCxnSpPr>
            <a:endCxn id="812" idx="2"/>
          </p:cNvCxnSpPr>
          <p:nvPr/>
        </p:nvCxnSpPr>
        <p:spPr>
          <a:xfrm flipH="1" rot="10800000">
            <a:off x="4412025" y="2246200"/>
            <a:ext cx="1412400" cy="115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99"/>
          <p:cNvSpPr txBox="1"/>
          <p:nvPr/>
        </p:nvSpPr>
        <p:spPr>
          <a:xfrm>
            <a:off x="4995825" y="1630600"/>
            <a:ext cx="16572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= append รูปแบบที่เราต้องการบันทึก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3" name="Google Shape;813;p99"/>
          <p:cNvCxnSpPr>
            <a:endCxn id="814" idx="1"/>
          </p:cNvCxnSpPr>
          <p:nvPr/>
        </p:nvCxnSpPr>
        <p:spPr>
          <a:xfrm>
            <a:off x="4994725" y="3441775"/>
            <a:ext cx="1548900" cy="88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4" name="Google Shape;814;p99"/>
          <p:cNvSpPr txBox="1"/>
          <p:nvPr/>
        </p:nvSpPr>
        <p:spPr>
          <a:xfrm>
            <a:off x="6543625" y="4021675"/>
            <a:ext cx="16572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ทำให้บรรทัดไม่มี space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5" name="Google Shape;815;p99"/>
          <p:cNvCxnSpPr/>
          <p:nvPr/>
        </p:nvCxnSpPr>
        <p:spPr>
          <a:xfrm flipH="1">
            <a:off x="1770075" y="3572325"/>
            <a:ext cx="783600" cy="13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6" name="Google Shape;816;p99"/>
          <p:cNvSpPr txBox="1"/>
          <p:nvPr/>
        </p:nvSpPr>
        <p:spPr>
          <a:xfrm>
            <a:off x="254750" y="3408175"/>
            <a:ext cx="1515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fw = filewriter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7" name="Google Shape;817;p99"/>
          <p:cNvCxnSpPr/>
          <p:nvPr/>
        </p:nvCxnSpPr>
        <p:spPr>
          <a:xfrm flipH="1" rot="10800000">
            <a:off x="6833225" y="2417050"/>
            <a:ext cx="371700" cy="70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8" name="Google Shape;818;p99"/>
          <p:cNvSpPr txBox="1"/>
          <p:nvPr/>
        </p:nvSpPr>
        <p:spPr>
          <a:xfrm>
            <a:off x="6967125" y="2016850"/>
            <a:ext cx="1515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ข้อมูลที่บันทึก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0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เมื่อรัน จะมีไฟล์ data.csv ขึ้นมา</a:t>
            </a:r>
            <a:endParaRPr sz="2000"/>
          </a:p>
        </p:txBody>
      </p:sp>
      <p:pic>
        <p:nvPicPr>
          <p:cNvPr id="824" name="Google Shape;82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888" y="1447025"/>
            <a:ext cx="6493075" cy="27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1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ใส่โค้ดใน expense.py</a:t>
            </a:r>
            <a:endParaRPr sz="2000"/>
          </a:p>
        </p:txBody>
      </p:sp>
      <p:pic>
        <p:nvPicPr>
          <p:cNvPr id="830" name="Google Shape;8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1103725"/>
            <a:ext cx="6712856" cy="364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Google Shape;831;p101"/>
          <p:cNvCxnSpPr/>
          <p:nvPr/>
        </p:nvCxnSpPr>
        <p:spPr>
          <a:xfrm rot="10800000">
            <a:off x="1589100" y="1713875"/>
            <a:ext cx="402000" cy="23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101"/>
          <p:cNvSpPr txBox="1"/>
          <p:nvPr/>
        </p:nvSpPr>
        <p:spPr>
          <a:xfrm>
            <a:off x="73800" y="1459275"/>
            <a:ext cx="1515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 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3" name="Google Shape;833;p101"/>
          <p:cNvSpPr/>
          <p:nvPr/>
        </p:nvSpPr>
        <p:spPr>
          <a:xfrm>
            <a:off x="1900675" y="2447175"/>
            <a:ext cx="5957100" cy="94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4" name="Google Shape;834;p101"/>
          <p:cNvCxnSpPr/>
          <p:nvPr/>
        </p:nvCxnSpPr>
        <p:spPr>
          <a:xfrm flipH="1" rot="10800000">
            <a:off x="4653250" y="1964900"/>
            <a:ext cx="281400" cy="20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1"/>
          <p:cNvSpPr txBox="1"/>
          <p:nvPr/>
        </p:nvSpPr>
        <p:spPr>
          <a:xfrm>
            <a:off x="4934650" y="1544675"/>
            <a:ext cx="18081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 datetime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2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ทำปุ่มบันทึกข้อมูล</a:t>
            </a:r>
            <a:endParaRPr sz="2000"/>
          </a:p>
        </p:txBody>
      </p:sp>
      <p:pic>
        <p:nvPicPr>
          <p:cNvPr id="841" name="Google Shape;84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10" y="1179400"/>
            <a:ext cx="6043374" cy="268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Google Shape;842;p102"/>
          <p:cNvCxnSpPr/>
          <p:nvPr/>
        </p:nvCxnSpPr>
        <p:spPr>
          <a:xfrm rot="10800000">
            <a:off x="1900450" y="829875"/>
            <a:ext cx="562800" cy="54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102"/>
          <p:cNvSpPr txBox="1"/>
          <p:nvPr/>
        </p:nvSpPr>
        <p:spPr>
          <a:xfrm>
            <a:off x="385225" y="545100"/>
            <a:ext cx="1515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ชื่อฟังก์ชั่น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4" name="Google Shape;844;p102"/>
          <p:cNvCxnSpPr>
            <a:endCxn id="845" idx="1"/>
          </p:cNvCxnSpPr>
          <p:nvPr/>
        </p:nvCxnSpPr>
        <p:spPr>
          <a:xfrm flipH="1" rot="10800000">
            <a:off x="4643150" y="1010700"/>
            <a:ext cx="1085100" cy="68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102"/>
          <p:cNvSpPr txBox="1"/>
          <p:nvPr/>
        </p:nvSpPr>
        <p:spPr>
          <a:xfrm>
            <a:off x="5728250" y="810600"/>
            <a:ext cx="1667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ดึงค่ามาจากตัวแปร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6" name="Google Shape;846;p102"/>
          <p:cNvCxnSpPr>
            <a:endCxn id="847" idx="1"/>
          </p:cNvCxnSpPr>
          <p:nvPr/>
        </p:nvCxnSpPr>
        <p:spPr>
          <a:xfrm flipH="1" rot="10800000">
            <a:off x="5074975" y="1474500"/>
            <a:ext cx="703500" cy="36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" name="Google Shape;847;p102"/>
          <p:cNvSpPr txBox="1"/>
          <p:nvPr/>
        </p:nvSpPr>
        <p:spPr>
          <a:xfrm>
            <a:off x="5778475" y="1274400"/>
            <a:ext cx="24111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แปลงเป็นตัวเลขที่เป็นทศนิยม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8" name="Google Shape;848;p102"/>
          <p:cNvCxnSpPr>
            <a:endCxn id="849" idx="3"/>
          </p:cNvCxnSpPr>
          <p:nvPr/>
        </p:nvCxnSpPr>
        <p:spPr>
          <a:xfrm flipH="1">
            <a:off x="1719850" y="2612025"/>
            <a:ext cx="663000" cy="46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102"/>
          <p:cNvSpPr txBox="1"/>
          <p:nvPr/>
        </p:nvSpPr>
        <p:spPr>
          <a:xfrm>
            <a:off x="204550" y="2880825"/>
            <a:ext cx="15153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ฟังก์ชั่น 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0" name="Google Shape;850;p102"/>
          <p:cNvCxnSpPr/>
          <p:nvPr/>
        </p:nvCxnSpPr>
        <p:spPr>
          <a:xfrm>
            <a:off x="5547350" y="2432550"/>
            <a:ext cx="1356300" cy="60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102"/>
          <p:cNvSpPr txBox="1"/>
          <p:nvPr/>
        </p:nvSpPr>
        <p:spPr>
          <a:xfrm>
            <a:off x="7313450" y="2571750"/>
            <a:ext cx="1667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ฟังก์ชั่นวันที่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2" name="Google Shape;852;p102"/>
          <p:cNvCxnSpPr/>
          <p:nvPr/>
        </p:nvCxnSpPr>
        <p:spPr>
          <a:xfrm>
            <a:off x="7355600" y="2266350"/>
            <a:ext cx="688200" cy="26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p102"/>
          <p:cNvSpPr txBox="1"/>
          <p:nvPr/>
        </p:nvSpPr>
        <p:spPr>
          <a:xfrm>
            <a:off x="6913325" y="3090800"/>
            <a:ext cx="16077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ดึงฟังก์ชั่นมาใช้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3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859" name="Google Shape;8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00" y="886350"/>
            <a:ext cx="6630250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625" y="152400"/>
            <a:ext cx="6186101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104"/>
          <p:cNvCxnSpPr/>
          <p:nvPr/>
        </p:nvCxnSpPr>
        <p:spPr>
          <a:xfrm rot="10800000">
            <a:off x="1418525" y="1623350"/>
            <a:ext cx="622800" cy="14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104"/>
          <p:cNvSpPr txBox="1"/>
          <p:nvPr/>
        </p:nvSpPr>
        <p:spPr>
          <a:xfrm>
            <a:off x="114325" y="1178000"/>
            <a:ext cx="1515300" cy="8313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เมื่อบันทึกแล้วให้เคอร์เซอร์กลับมาอยู่ที่ช่อง E1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7" name="Google Shape;867;p104"/>
          <p:cNvCxnSpPr/>
          <p:nvPr/>
        </p:nvCxnSpPr>
        <p:spPr>
          <a:xfrm flipH="1" rot="10800000">
            <a:off x="5095275" y="1693850"/>
            <a:ext cx="813600" cy="44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p104"/>
          <p:cNvSpPr txBox="1"/>
          <p:nvPr/>
        </p:nvSpPr>
        <p:spPr>
          <a:xfrm>
            <a:off x="5908875" y="1178000"/>
            <a:ext cx="2230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บันทึกได้โดยกดปุ่ม Enter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104"/>
          <p:cNvSpPr/>
          <p:nvPr/>
        </p:nvSpPr>
        <p:spPr>
          <a:xfrm>
            <a:off x="2714400" y="146675"/>
            <a:ext cx="934200" cy="22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104"/>
          <p:cNvCxnSpPr/>
          <p:nvPr/>
        </p:nvCxnSpPr>
        <p:spPr>
          <a:xfrm flipH="1" rot="10800000">
            <a:off x="4050500" y="3059950"/>
            <a:ext cx="1095000" cy="6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" name="Google Shape;871;p104"/>
          <p:cNvSpPr txBox="1"/>
          <p:nvPr/>
        </p:nvSpPr>
        <p:spPr>
          <a:xfrm>
            <a:off x="5145500" y="2817175"/>
            <a:ext cx="22302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ใส่ข้อมูลโดยไม่ต้องพิม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2" name="Google Shape;872;p104"/>
          <p:cNvSpPr txBox="1"/>
          <p:nvPr/>
        </p:nvSpPr>
        <p:spPr>
          <a:xfrm>
            <a:off x="5487075" y="126575"/>
            <a:ext cx="1838400" cy="400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ฟังก์ชั่นเสริม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3" name="Google Shape;873;p104"/>
          <p:cNvCxnSpPr/>
          <p:nvPr/>
        </p:nvCxnSpPr>
        <p:spPr>
          <a:xfrm flipH="1" rot="10800000">
            <a:off x="3588400" y="3271000"/>
            <a:ext cx="1516800" cy="58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5"/>
          <p:cNvSpPr txBox="1"/>
          <p:nvPr>
            <p:ph type="title"/>
          </p:nvPr>
        </p:nvSpPr>
        <p:spPr>
          <a:xfrm>
            <a:off x="242550" y="1340400"/>
            <a:ext cx="86589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7200"/>
              <a:t>EP.4</a:t>
            </a:r>
            <a:endParaRPr b="1"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/>
              <a:t>การอ่านข้อมูลจาก CSV เข้ามาโชว์ในตาราง และแยกแท็บสำหรับบันทึกและแท็บสำหรับดูข้อมูล</a:t>
            </a:r>
            <a:endParaRPr b="1" sz="3000"/>
          </a:p>
        </p:txBody>
      </p:sp>
      <p:pic>
        <p:nvPicPr>
          <p:cNvPr id="879" name="Google Shape;879;p10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เปลี่ยน Path </a:t>
            </a:r>
            <a:endParaRPr sz="2000"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750" y="978475"/>
            <a:ext cx="62484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/>
          <p:nvPr/>
        </p:nvSpPr>
        <p:spPr>
          <a:xfrm rot="8910130">
            <a:off x="4299820" y="3321658"/>
            <a:ext cx="1396454" cy="4974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6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การอ่านข้อมูล csv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สร้างไฟล์ชื่อ readcsv.py</a:t>
            </a:r>
            <a:endParaRPr sz="2000"/>
          </a:p>
        </p:txBody>
      </p:sp>
      <p:pic>
        <p:nvPicPr>
          <p:cNvPr id="885" name="Google Shape;88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25" y="1335625"/>
            <a:ext cx="7329751" cy="2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7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การสร้างแท็บสำหรับการแยกหน้า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ไปที่ไฟล์ experse.py เพิ่มโค้ด</a:t>
            </a:r>
            <a:endParaRPr sz="2000"/>
          </a:p>
        </p:txBody>
      </p:sp>
      <p:pic>
        <p:nvPicPr>
          <p:cNvPr id="891" name="Google Shape;89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563" y="1259375"/>
            <a:ext cx="6793723" cy="364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7"/>
          <p:cNvSpPr/>
          <p:nvPr/>
        </p:nvSpPr>
        <p:spPr>
          <a:xfrm>
            <a:off x="3054200" y="2112075"/>
            <a:ext cx="3508800" cy="17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3" name="Google Shape;893;p107"/>
          <p:cNvCxnSpPr/>
          <p:nvPr/>
        </p:nvCxnSpPr>
        <p:spPr>
          <a:xfrm flipH="1" rot="10800000">
            <a:off x="5114225" y="1888025"/>
            <a:ext cx="1535400" cy="118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107"/>
          <p:cNvSpPr txBox="1"/>
          <p:nvPr/>
        </p:nvSpPr>
        <p:spPr>
          <a:xfrm>
            <a:off x="6439525" y="1259374"/>
            <a:ext cx="2230200" cy="1046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 icon ในแท็บ โหลดจาก iconarchive.com ตั้งชื่อตามแท็บที่จะใส่เืพื่อให้ง่ายต่อการ referent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8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ย้าย gui มาไว้ใน tab</a:t>
            </a:r>
            <a:endParaRPr sz="2000"/>
          </a:p>
        </p:txBody>
      </p:sp>
      <p:pic>
        <p:nvPicPr>
          <p:cNvPr id="900" name="Google Shape;90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88" y="1027875"/>
            <a:ext cx="7367486" cy="395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108"/>
          <p:cNvCxnSpPr/>
          <p:nvPr/>
        </p:nvCxnSpPr>
        <p:spPr>
          <a:xfrm flipH="1" rot="10800000">
            <a:off x="3417475" y="2151275"/>
            <a:ext cx="2501100" cy="2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108"/>
          <p:cNvCxnSpPr/>
          <p:nvPr/>
        </p:nvCxnSpPr>
        <p:spPr>
          <a:xfrm flipH="1" rot="10800000">
            <a:off x="3178225" y="2205525"/>
            <a:ext cx="2664300" cy="40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108"/>
          <p:cNvCxnSpPr/>
          <p:nvPr/>
        </p:nvCxnSpPr>
        <p:spPr>
          <a:xfrm flipH="1" rot="10800000">
            <a:off x="3439225" y="2183675"/>
            <a:ext cx="2446800" cy="87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108"/>
          <p:cNvCxnSpPr/>
          <p:nvPr/>
        </p:nvCxnSpPr>
        <p:spPr>
          <a:xfrm>
            <a:off x="3178225" y="1727025"/>
            <a:ext cx="2805600" cy="45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5" name="Google Shape;905;p108"/>
          <p:cNvSpPr txBox="1"/>
          <p:nvPr/>
        </p:nvSpPr>
        <p:spPr>
          <a:xfrm>
            <a:off x="5983825" y="1961975"/>
            <a:ext cx="22302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เปลี่ยน gui เป็น T1 ถ้าอยากให้อยู่ tab2 ใส่ T2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9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911" name="Google Shape;91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0" y="886350"/>
            <a:ext cx="3762237" cy="39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487" y="886350"/>
            <a:ext cx="3762237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0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การสร้างตารางสำหรับดูข้อมูล</a:t>
            </a:r>
            <a:endParaRPr sz="2000"/>
          </a:p>
        </p:txBody>
      </p:sp>
      <p:pic>
        <p:nvPicPr>
          <p:cNvPr id="918" name="Google Shape;91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38" y="886350"/>
            <a:ext cx="4760367" cy="395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9" name="Google Shape;919;p110"/>
          <p:cNvCxnSpPr/>
          <p:nvPr/>
        </p:nvCxnSpPr>
        <p:spPr>
          <a:xfrm flipH="1" rot="10800000">
            <a:off x="5702450" y="2611075"/>
            <a:ext cx="1454400" cy="43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110"/>
          <p:cNvSpPr txBox="1"/>
          <p:nvPr/>
        </p:nvSpPr>
        <p:spPr>
          <a:xfrm>
            <a:off x="6686700" y="2116725"/>
            <a:ext cx="22302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ตั้งค่าขนาดในส่วนต่างๆของตาราง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1" name="Google Shape;921;p110"/>
          <p:cNvSpPr txBox="1"/>
          <p:nvPr/>
        </p:nvSpPr>
        <p:spPr>
          <a:xfrm>
            <a:off x="6333000" y="3234250"/>
            <a:ext cx="18150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ทดลอง insert ข้อมูล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2" name="Google Shape;922;p110"/>
          <p:cNvCxnSpPr>
            <a:stCxn id="921" idx="1"/>
          </p:cNvCxnSpPr>
          <p:nvPr/>
        </p:nvCxnSpPr>
        <p:spPr>
          <a:xfrm flipH="1">
            <a:off x="5394000" y="3434350"/>
            <a:ext cx="939000" cy="59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1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928" name="Google Shape;92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13" y="991775"/>
            <a:ext cx="3762237" cy="39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2"/>
          <p:cNvSpPr txBox="1"/>
          <p:nvPr>
            <p:ph type="title"/>
          </p:nvPr>
        </p:nvSpPr>
        <p:spPr>
          <a:xfrm>
            <a:off x="683125" y="393750"/>
            <a:ext cx="7986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ดึงข้อมูลในฟังก์ชั่น readcsv เข้ามาใน table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แก้โค้ดตามภาพ</a:t>
            </a:r>
            <a:endParaRPr sz="2000"/>
          </a:p>
        </p:txBody>
      </p:sp>
      <p:pic>
        <p:nvPicPr>
          <p:cNvPr id="934" name="Google Shape;93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38" y="1648025"/>
            <a:ext cx="6301975" cy="26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3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กลับมาที่ expense.py คัดลอกฟังก์ชั่น readcsv มาใส่ในโค้ด</a:t>
            </a:r>
            <a:endParaRPr sz="2000"/>
          </a:p>
        </p:txBody>
      </p:sp>
      <p:pic>
        <p:nvPicPr>
          <p:cNvPr id="940" name="Google Shape;94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400" y="957675"/>
            <a:ext cx="5549205" cy="39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13"/>
          <p:cNvSpPr/>
          <p:nvPr/>
        </p:nvSpPr>
        <p:spPr>
          <a:xfrm>
            <a:off x="2181050" y="2847675"/>
            <a:ext cx="4239900" cy="72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4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แก้โค้ดในส่วนของ table</a:t>
            </a:r>
            <a:endParaRPr sz="2000"/>
          </a:p>
        </p:txBody>
      </p:sp>
      <p:pic>
        <p:nvPicPr>
          <p:cNvPr id="947" name="Google Shape;94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400" y="886350"/>
            <a:ext cx="5350050" cy="395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114"/>
          <p:cNvCxnSpPr/>
          <p:nvPr/>
        </p:nvCxnSpPr>
        <p:spPr>
          <a:xfrm flipH="1" rot="10800000">
            <a:off x="5497800" y="2920900"/>
            <a:ext cx="1065000" cy="57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114"/>
          <p:cNvSpPr txBox="1"/>
          <p:nvPr/>
        </p:nvSpPr>
        <p:spPr>
          <a:xfrm>
            <a:off x="6355550" y="2520700"/>
            <a:ext cx="18150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insert ข้อมูลลงตาราง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5"/>
          <p:cNvSpPr txBox="1"/>
          <p:nvPr>
            <p:ph type="title"/>
          </p:nvPr>
        </p:nvSpPr>
        <p:spPr>
          <a:xfrm>
            <a:off x="683125" y="393750"/>
            <a:ext cx="7986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result</a:t>
            </a:r>
            <a:endParaRPr sz="2000"/>
          </a:p>
        </p:txBody>
      </p:sp>
      <p:pic>
        <p:nvPicPr>
          <p:cNvPr id="955" name="Google Shape;95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325" y="970625"/>
            <a:ext cx="3788210" cy="395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คลิก Install</a:t>
            </a:r>
            <a:endParaRPr sz="2000"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750" y="988525"/>
            <a:ext cx="62484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/>
          <p:nvPr/>
        </p:nvSpPr>
        <p:spPr>
          <a:xfrm rot="4680556">
            <a:off x="5696194" y="3479520"/>
            <a:ext cx="1396367" cy="497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1297500" y="39375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รอติดตั้งจนเสร็จแล้ว close ได้เลย</a:t>
            </a:r>
            <a:endParaRPr sz="2000"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38300"/>
            <a:ext cx="62484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/>
          <p:nvPr/>
        </p:nvSpPr>
        <p:spPr>
          <a:xfrm rot="4680556">
            <a:off x="6319044" y="3348920"/>
            <a:ext cx="1396367" cy="4974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